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14" autoAdjust="0"/>
  </p:normalViewPr>
  <p:slideViewPr>
    <p:cSldViewPr>
      <p:cViewPr varScale="1">
        <p:scale>
          <a:sx n="108" d="100"/>
          <a:sy n="108" d="100"/>
        </p:scale>
        <p:origin x="-1704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wmf"/><Relationship Id="rId1" Type="http://schemas.openxmlformats.org/officeDocument/2006/relationships/image" Target="../media/image15.wmf"/></Relationships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wmf>
</file>

<file path=ppt/media/image16.wmf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9960E4-D075-4AD8-AFF3-3AF330E9513B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89972-01EE-4940-ACC9-24DFA031D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2599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比如控制</a:t>
            </a:r>
            <a:r>
              <a:rPr lang="en-US" altLang="zh-CN" dirty="0" smtClean="0"/>
              <a:t>LED</a:t>
            </a:r>
            <a:r>
              <a:rPr lang="zh-CN" altLang="en-US" dirty="0" smtClean="0"/>
              <a:t>灯时，灯不亮。</a:t>
            </a:r>
            <a:r>
              <a:rPr lang="en-US" altLang="zh-CN" dirty="0" smtClean="0"/>
              <a:t>2048</a:t>
            </a:r>
            <a:r>
              <a:rPr lang="zh-CN" altLang="en-US" dirty="0" smtClean="0"/>
              <a:t>小游戏滑动时，数字不按正常规则相加。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D89972-01EE-4940-ACC9-24DFA031D55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150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2018/7/23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5.w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智能家居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第</a:t>
            </a:r>
            <a:r>
              <a:rPr lang="en-US" altLang="zh-CN" dirty="0" smtClean="0"/>
              <a:t>4</a:t>
            </a:r>
            <a:r>
              <a:rPr lang="zh-CN" altLang="en-US" dirty="0" smtClean="0"/>
              <a:t>组</a:t>
            </a:r>
            <a:endParaRPr lang="en-US" altLang="zh-CN" dirty="0" smtClean="0"/>
          </a:p>
          <a:p>
            <a:r>
              <a:rPr lang="en-US" altLang="zh-CN" dirty="0" smtClean="0"/>
              <a:t>20180720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075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游戏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2048</a:t>
            </a:r>
            <a:endParaRPr lang="zh-CN" altLang="en-U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656313" y="1327768"/>
            <a:ext cx="4540325" cy="6053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7639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项目演示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视频</a:t>
            </a:r>
            <a:endParaRPr lang="zh-CN" altLang="en-US" dirty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5096465"/>
              </p:ext>
            </p:extLst>
          </p:nvPr>
        </p:nvGraphicFramePr>
        <p:xfrm>
          <a:off x="1619672" y="2204864"/>
          <a:ext cx="2880320" cy="35203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2" name="包装程序外壳对象" showAsIcon="1" r:id="rId3" imgW="329400" imgH="401400" progId="Package">
                  <p:embed/>
                </p:oleObj>
              </mc:Choice>
              <mc:Fallback>
                <p:oleObj name="包装程序外壳对象" showAsIcon="1" r:id="rId3" imgW="329400" imgH="401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19672" y="2204864"/>
                        <a:ext cx="2880320" cy="35203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757819"/>
              </p:ext>
            </p:extLst>
          </p:nvPr>
        </p:nvGraphicFramePr>
        <p:xfrm>
          <a:off x="5076056" y="2204864"/>
          <a:ext cx="2886865" cy="35283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3" name="包装程序外壳对象" showAsIcon="1" r:id="rId5" imgW="329400" imgH="401400" progId="Package">
                  <p:embed/>
                </p:oleObj>
              </mc:Choice>
              <mc:Fallback>
                <p:oleObj name="包装程序外壳对象" showAsIcon="1" r:id="rId5" imgW="329400" imgH="401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76056" y="2204864"/>
                        <a:ext cx="2886865" cy="35283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286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遇到</a:t>
            </a:r>
            <a:r>
              <a:rPr lang="zh-CN" altLang="en-US" dirty="0" smtClean="0"/>
              <a:t>的问题和解决方法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主要问题：</a:t>
            </a:r>
            <a:endParaRPr lang="en-US" altLang="zh-CN" dirty="0"/>
          </a:p>
          <a:p>
            <a:pPr lvl="1"/>
            <a:r>
              <a:rPr lang="zh-CN" altLang="en-US" dirty="0" smtClean="0"/>
              <a:t>代码执行后和想象的效果不一样。比如</a:t>
            </a:r>
            <a:r>
              <a:rPr lang="zh-CN" altLang="en-US" dirty="0"/>
              <a:t>控制</a:t>
            </a:r>
            <a:r>
              <a:rPr lang="en-US" altLang="zh-CN" dirty="0"/>
              <a:t>LED</a:t>
            </a:r>
            <a:r>
              <a:rPr lang="zh-CN" altLang="en-US" dirty="0"/>
              <a:t>灯时，灯不亮。</a:t>
            </a:r>
            <a:r>
              <a:rPr lang="en-US" altLang="zh-CN" dirty="0"/>
              <a:t>2048</a:t>
            </a:r>
            <a:r>
              <a:rPr lang="zh-CN" altLang="en-US" dirty="0"/>
              <a:t>小游戏滑动时，数字不按正常规则</a:t>
            </a:r>
            <a:r>
              <a:rPr lang="zh-CN" altLang="en-US" dirty="0" smtClean="0"/>
              <a:t>相加</a:t>
            </a:r>
            <a:r>
              <a:rPr lang="en-US" altLang="zh-CN" dirty="0" smtClean="0"/>
              <a:t>……</a:t>
            </a:r>
          </a:p>
          <a:p>
            <a:r>
              <a:rPr lang="zh-CN" altLang="en-US" dirty="0" smtClean="0"/>
              <a:t>解决方法：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</a:t>
            </a:r>
            <a:r>
              <a:rPr lang="zh-CN" altLang="en-US" dirty="0" smtClean="0"/>
              <a:t>、二分调试法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先注释掉一半的代码，然后重新编译执行。如果问题仍然存在，就再注释一半的代码；如果问题不存在了，就去掉一半的注释。如此循环，最终找到问题所在的语句。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2</a:t>
            </a:r>
            <a:r>
              <a:rPr lang="zh-CN" altLang="en-US" dirty="0" smtClean="0"/>
              <a:t>、加入多个</a:t>
            </a:r>
            <a:r>
              <a:rPr lang="en-US" altLang="zh-CN" dirty="0" err="1" smtClean="0"/>
              <a:t>printf</a:t>
            </a:r>
            <a:r>
              <a:rPr lang="zh-CN" altLang="en-US" dirty="0" smtClean="0"/>
              <a:t>语句监控变量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检查变量是否出现数值异常，然后定位到赋值语句所在代码段，再检查代码是否有问题。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801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遇到的问题和解决方法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另一个问题：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部分代码经常用到，直接复制很不方便</a:t>
            </a:r>
            <a:endParaRPr lang="en-US" altLang="zh-CN" dirty="0" smtClean="0"/>
          </a:p>
          <a:p>
            <a:r>
              <a:rPr lang="zh-CN" altLang="en-US" dirty="0" smtClean="0"/>
              <a:t>解决办法：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单独写一个</a:t>
            </a:r>
            <a:r>
              <a:rPr lang="en-US" altLang="zh-CN" dirty="0" smtClean="0"/>
              <a:t>c</a:t>
            </a:r>
            <a:r>
              <a:rPr lang="zh-CN" altLang="en-US" smtClean="0"/>
              <a:t>文件和头文件进行封装。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300211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20689" y="-5010"/>
            <a:ext cx="12505615" cy="7034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3417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68760" y="-387424"/>
            <a:ext cx="15444192" cy="8687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897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项目介绍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dirty="0" smtClean="0"/>
              <a:t>         随着社会与信息化技术的发展，</a:t>
            </a:r>
            <a:r>
              <a:rPr lang="zh-CN" altLang="en-US" sz="2000" dirty="0"/>
              <a:t>人类</a:t>
            </a:r>
            <a:r>
              <a:rPr lang="zh-CN" altLang="en-US" sz="2000" dirty="0" smtClean="0"/>
              <a:t>对家居环境的要求的提高，要求智能云家居系统在功能拓展，外延服务做到更好。</a:t>
            </a:r>
            <a:endParaRPr lang="en-US" altLang="zh-CN" sz="2000" dirty="0" smtClean="0"/>
          </a:p>
          <a:p>
            <a:pPr marL="0" indent="0">
              <a:buNone/>
            </a:pPr>
            <a:endParaRPr lang="en-US" altLang="zh-CN" sz="2000" dirty="0"/>
          </a:p>
          <a:p>
            <a:pPr marL="0" indent="0">
              <a:buNone/>
            </a:pPr>
            <a:r>
              <a:rPr lang="zh-CN" altLang="en-US" sz="2000" dirty="0" smtClean="0"/>
              <a:t>        本项目基于</a:t>
            </a:r>
            <a:r>
              <a:rPr lang="en-US" altLang="zh-CN" sz="2000" dirty="0" smtClean="0"/>
              <a:t>Linux</a:t>
            </a:r>
            <a:r>
              <a:rPr lang="zh-CN" altLang="en-US" sz="2000" dirty="0" smtClean="0"/>
              <a:t>系统以及</a:t>
            </a:r>
            <a:r>
              <a:rPr lang="en-US" altLang="zh-CN" sz="2000" dirty="0" err="1" smtClean="0"/>
              <a:t>Zigbee</a:t>
            </a:r>
            <a:r>
              <a:rPr lang="zh-CN" altLang="en-US" sz="2000" dirty="0" smtClean="0"/>
              <a:t>技术，运用计算机基础知识，</a:t>
            </a:r>
            <a:r>
              <a:rPr lang="en-US" altLang="zh-CN" sz="2000" dirty="0" smtClean="0"/>
              <a:t>C</a:t>
            </a:r>
            <a:r>
              <a:rPr lang="zh-CN" altLang="en-US" sz="2000" dirty="0" smtClean="0"/>
              <a:t>语言编程基础，单片机</a:t>
            </a:r>
            <a:r>
              <a:rPr lang="en-US" altLang="zh-CN" sz="2000" dirty="0" smtClean="0"/>
              <a:t>/ARM</a:t>
            </a:r>
            <a:r>
              <a:rPr lang="zh-CN" altLang="en-US" sz="2000" dirty="0" smtClean="0"/>
              <a:t>接口编程基础，</a:t>
            </a:r>
            <a:r>
              <a:rPr lang="en-US" altLang="zh-CN" sz="2000" dirty="0" smtClean="0"/>
              <a:t>Linux</a:t>
            </a:r>
            <a:r>
              <a:rPr lang="zh-CN" altLang="en-US" sz="2000" dirty="0" smtClean="0"/>
              <a:t>系统驱动程序设计基础，分为图</a:t>
            </a:r>
            <a:r>
              <a:rPr lang="zh-CN" altLang="en-US" sz="2000" dirty="0" smtClean="0"/>
              <a:t>库、影音、环境监测、家电控制、安防、娱乐等</a:t>
            </a:r>
            <a:r>
              <a:rPr lang="zh-CN" altLang="en-US" sz="2000" dirty="0" smtClean="0"/>
              <a:t>六个模块进行设计，再进行整合，最终实现将家中各种设备连接到一起，达到监视与控制的目的。</a:t>
            </a:r>
            <a:endParaRPr lang="en-US" altLang="zh-CN" sz="2000" dirty="0" smtClean="0"/>
          </a:p>
          <a:p>
            <a:pPr marL="0" indent="0">
              <a:buNone/>
            </a:pPr>
            <a:endParaRPr lang="en-US" altLang="zh-CN" sz="1800" dirty="0" smtClean="0"/>
          </a:p>
          <a:p>
            <a:pPr marL="0" indent="0">
              <a:buNone/>
            </a:pPr>
            <a:endParaRPr lang="en-US" altLang="zh-CN" sz="1800" dirty="0" smtClean="0"/>
          </a:p>
          <a:p>
            <a:pPr marL="0" indent="0">
              <a:buNone/>
            </a:pPr>
            <a:r>
              <a:rPr lang="en-US" altLang="zh-CN" sz="1800" dirty="0"/>
              <a:t> </a:t>
            </a:r>
            <a:r>
              <a:rPr lang="en-US" altLang="zh-CN" sz="1800" dirty="0" smtClean="0"/>
              <a:t>      </a:t>
            </a:r>
            <a:endParaRPr lang="zh-CN" altLang="en-US" sz="1800" dirty="0"/>
          </a:p>
        </p:txBody>
      </p:sp>
      <p:pic>
        <p:nvPicPr>
          <p:cNvPr id="4" name="Picture 3" descr="D:\share\bg\0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4467" y="4301335"/>
            <a:ext cx="3600399" cy="216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555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项目功能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图库</a:t>
            </a:r>
            <a:endParaRPr lang="en-US" altLang="zh-CN" dirty="0" smtClean="0"/>
          </a:p>
          <a:p>
            <a:r>
              <a:rPr lang="zh-CN" altLang="en-US" dirty="0"/>
              <a:t>影</a:t>
            </a:r>
            <a:r>
              <a:rPr lang="zh-CN" altLang="en-US" dirty="0" smtClean="0"/>
              <a:t>音</a:t>
            </a:r>
            <a:endParaRPr lang="en-US" altLang="zh-CN" dirty="0" smtClean="0"/>
          </a:p>
          <a:p>
            <a:r>
              <a:rPr lang="zh-CN" altLang="en-US" dirty="0" smtClean="0"/>
              <a:t>环境监测</a:t>
            </a:r>
            <a:endParaRPr lang="en-US" altLang="zh-CN" dirty="0" smtClean="0"/>
          </a:p>
          <a:p>
            <a:r>
              <a:rPr lang="zh-CN" altLang="en-US" dirty="0" smtClean="0"/>
              <a:t>家电控制</a:t>
            </a:r>
            <a:endParaRPr lang="en-US" altLang="zh-CN" dirty="0" smtClean="0"/>
          </a:p>
          <a:p>
            <a:r>
              <a:rPr lang="zh-CN" altLang="en-US" dirty="0" smtClean="0"/>
              <a:t>安防</a:t>
            </a:r>
            <a:endParaRPr lang="en-US" altLang="zh-CN" dirty="0" smtClean="0"/>
          </a:p>
          <a:p>
            <a:r>
              <a:rPr lang="zh-CN" altLang="en-US" dirty="0"/>
              <a:t>游戏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1028" name="Picture 4" descr="D:\share\bg\1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638926"/>
            <a:ext cx="5520613" cy="331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2599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图库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左右滑动切换图片，上下滑动退出</a:t>
            </a:r>
            <a:endParaRPr lang="zh-CN" altLang="en-US" dirty="0"/>
          </a:p>
        </p:txBody>
      </p:sp>
      <p:pic>
        <p:nvPicPr>
          <p:cNvPr id="2050" name="Picture 2" descr="D:\share\photos\2.bmp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896" y="2852936"/>
            <a:ext cx="2519187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D:\share\photos\5.bmp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787" y="2852937"/>
            <a:ext cx="2519187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:\share\photos\7.bmp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897" y="4591870"/>
            <a:ext cx="2541113" cy="1524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D:\share\photos\8.bmp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916" y="4725144"/>
            <a:ext cx="2411272" cy="1446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0156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影音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音乐播放器</a:t>
            </a:r>
            <a:endParaRPr lang="en-US" altLang="zh-CN" dirty="0" smtClean="0"/>
          </a:p>
          <a:p>
            <a:r>
              <a:rPr lang="zh-CN" altLang="en-US" dirty="0" smtClean="0"/>
              <a:t>视频播放器</a:t>
            </a:r>
            <a:endParaRPr lang="zh-CN" altLang="en-US" dirty="0"/>
          </a:p>
        </p:txBody>
      </p:sp>
      <p:pic>
        <p:nvPicPr>
          <p:cNvPr id="3074" name="Picture 2" descr="D:\share\bg\31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09" y="4104543"/>
            <a:ext cx="4480484" cy="2688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385" y="4224987"/>
            <a:ext cx="4464496" cy="2511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8" name="Picture 2" descr="D:\share\bg\3.bm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799" y="1196752"/>
            <a:ext cx="4552653" cy="2731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216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环境监测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DHT11 </a:t>
            </a:r>
            <a:r>
              <a:rPr lang="zh-CN" altLang="en-US" dirty="0" smtClean="0"/>
              <a:t>监测温度和湿度</a:t>
            </a:r>
            <a:endParaRPr lang="zh-CN" altLang="en-US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6200000">
            <a:off x="1655677" y="1376771"/>
            <a:ext cx="4536505" cy="6048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216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家电控制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LED</a:t>
            </a:r>
            <a:r>
              <a:rPr lang="zh-CN" altLang="en-US" dirty="0" smtClean="0"/>
              <a:t>灯开关</a:t>
            </a:r>
            <a:endParaRPr lang="zh-CN" altLang="en-US" dirty="0"/>
          </a:p>
        </p:txBody>
      </p:sp>
      <p:pic>
        <p:nvPicPr>
          <p:cNvPr id="5122" name="Picture 2" descr="D:\share\bg\5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132856"/>
            <a:ext cx="7620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216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安防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摄像头监控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6147" name="Picture 3" descr="D:\share\bg\6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132856"/>
            <a:ext cx="7620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216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6200000">
            <a:off x="1493658" y="-765466"/>
            <a:ext cx="6156684" cy="820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440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352</Words>
  <Application>Microsoft Office PowerPoint</Application>
  <PresentationFormat>全屏显示(4:3)</PresentationFormat>
  <Paragraphs>47</Paragraphs>
  <Slides>15</Slides>
  <Notes>1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7" baseType="lpstr">
      <vt:lpstr>Office 主题</vt:lpstr>
      <vt:lpstr>包装程序外壳对象</vt:lpstr>
      <vt:lpstr>智能家居</vt:lpstr>
      <vt:lpstr>项目介绍</vt:lpstr>
      <vt:lpstr>项目功能</vt:lpstr>
      <vt:lpstr>图库</vt:lpstr>
      <vt:lpstr>影音</vt:lpstr>
      <vt:lpstr>环境监测</vt:lpstr>
      <vt:lpstr>家电控制</vt:lpstr>
      <vt:lpstr>安防</vt:lpstr>
      <vt:lpstr>PowerPoint 演示文稿</vt:lpstr>
      <vt:lpstr>游戏</vt:lpstr>
      <vt:lpstr>项目演示</vt:lpstr>
      <vt:lpstr>遇到的问题和解决方法</vt:lpstr>
      <vt:lpstr>遇到的问题和解决方法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智能家居</dc:title>
  <cp:lastModifiedBy>CHN-Lee-Yumi</cp:lastModifiedBy>
  <cp:revision>44</cp:revision>
  <dcterms:created xsi:type="dcterms:W3CDTF">2018-07-20T01:06:44Z</dcterms:created>
  <dcterms:modified xsi:type="dcterms:W3CDTF">2018-07-22T16:27:15Z</dcterms:modified>
</cp:coreProperties>
</file>

<file path=docProps/thumbnail.jpeg>
</file>